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2A9BE3-AABD-FA45-BBD1-BF71CF0E0B84}" v="3" dt="2023-03-13T09:18:40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33"/>
  </p:normalViewPr>
  <p:slideViewPr>
    <p:cSldViewPr snapToGrid="0" snapToObjects="1">
      <p:cViewPr varScale="1">
        <p:scale>
          <a:sx n="90" d="100"/>
          <a:sy n="90" d="100"/>
        </p:scale>
        <p:origin x="23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2C704-EFC5-C84D-8190-974E0B903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0A9CEF-8119-0345-B301-1A8657894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3712A-FED8-2142-931A-80173F3A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B895F-605B-8648-B83F-2B4F55F15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A9C9B-5E16-604F-A963-D15012982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2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F34CA-A093-6F44-8B01-966209292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FC2CB-C5BB-F646-880A-874A3F1A6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2220D-4B35-4C46-83D0-0A1B075B5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87F68-77F5-204F-B0A5-AE7D19B27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0D1D4-2E8B-4445-9572-62651CEC0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9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711045-56E5-FD4E-A198-DDCF90CF3F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8A2FEB-3625-3447-BA49-FE49422E6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B72B2-5ED2-EE4B-BDAC-285BBAF0E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36A6E-3E52-4746-AC97-B481D9F5C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E6896-6487-C847-9CAE-7BC0C726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6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9A8AD-7440-994B-9F56-EB1ABCCD9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775C2-6DDE-8F45-8CB5-AB3655DD0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6A29A-591D-C049-8C99-3F3E0047E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267D7-CCB9-A047-88E6-9441DBC1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C7B0A-670B-0C46-87DB-FA4A5C2C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9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56A6-D15E-3247-A2D3-BDA2D3F47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397FD-B907-F945-BC40-66276040F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1D038-126E-1240-B277-0A4B0BFB4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9846F-1CED-BD43-9690-A61DD2AB5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BB2D0-75EB-F84A-ACA0-2B0102282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1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0ED07-277F-8A44-B660-457AE227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A6DDC-0787-B845-83FE-5D55E0E85A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46F77-6353-DD40-87C6-E8E129095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4670C-C7BD-334D-B1B2-3D8114A8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3FCDB-90BD-5E44-98BB-308415669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71BD2-5984-BF45-A203-FD7D2672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8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5759A-B2DC-1D48-8BCF-767D8CEA4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FA645-7764-884D-91FA-11812086B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77DF8-A13C-E244-B289-F8F6D61B2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75227-D11A-7A4A-8B95-EAFCCB8F9B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3D77C-F710-6442-9A7C-A8AE7D6C7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938ED2-50F4-444E-B58F-E3A1F5E37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33CB64-A43D-B740-8576-28DD0C71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4D786E-07B0-6044-884F-B17A1F570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4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6F034-4657-144B-9C41-7A908382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92C2CA-1F1E-8247-A85C-3BEDC8CA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A93E2-227A-9649-A7EB-3E124628C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AE03FF-82C8-154C-B6E8-84322B9F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07B21-FF5C-5F46-BE35-8288CAE9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6E34CB-15FB-9649-8EEA-B907E148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2E442-1F0B-2B41-ADAE-4CA8165E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7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3BB6F-E118-3242-A5CA-7071BEE01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9AC9F-F90D-A74B-9357-800E829B4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0107B5-823D-504D-B3B1-7919B3704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94BD3-3A13-DD4E-ABF6-2F205FBDD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A018B-3B25-DF4E-B73F-CC54AA37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B4636-36DE-1442-BC5E-4FD3B138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5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B627-B0AB-B146-ACF4-E8DCC1630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6F208A-4B3E-7845-9DBC-A5F7091FF9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7F3440-948D-9A40-8477-4A11F4249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2251B-C8FF-4D4F-8F37-C4C47BDAD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811AB-82FE-6A48-B857-836672D6F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6E603-8FB7-344B-BEDC-94B50C63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9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E0370C-7C4E-9A4A-BC3B-30F61FE36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3A992-DD19-5C49-8DE3-4A516F11C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6C773-48F5-6944-B3AE-EB5D745B2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BCDA7-55E5-5044-948F-2D2E39830C1C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C413F-7C42-BE40-987D-EA71220E29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4CFEF-ACED-C340-A577-EC28BD186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7CF63-BD89-7043-AAA0-6B7EFEB2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8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inyurl.com/FSENA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89023-24E4-0546-A1F5-FD7AD3712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579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Please confirm your attendance for today’s session</a:t>
            </a:r>
            <a:endParaRPr lang="en-US" sz="4000" b="1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0875C-A2D2-9E4B-ADF0-CCF8E1057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70" y="2697366"/>
            <a:ext cx="7323137" cy="3512242"/>
          </a:xfrm>
        </p:spPr>
        <p:txBody>
          <a:bodyPr/>
          <a:lstStyle/>
          <a:p>
            <a:r>
              <a:rPr lang="en-US" dirty="0"/>
              <a:t>Scan the code..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Got to the URL </a:t>
            </a:r>
            <a:r>
              <a:rPr lang="en-US" dirty="0">
                <a:hlinkClick r:id="rId2"/>
              </a:rPr>
              <a:t>https://tinyurl.com/FSENAP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Enter the Secret Word - apple</a:t>
            </a:r>
          </a:p>
        </p:txBody>
      </p:sp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EE8EBBBD-E12C-AD41-8A7C-9262B798F9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062" y="2431358"/>
            <a:ext cx="3835400" cy="3835400"/>
          </a:xfrm>
          <a:prstGeom prst="rect">
            <a:avLst/>
          </a:prstGeom>
        </p:spPr>
      </p:pic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64DC3502-A2BA-0740-BA64-E88E56A714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16357">
            <a:off x="57269" y="312740"/>
            <a:ext cx="1561862" cy="101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7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10397</TotalTime>
  <Words>36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Please confirm your attendance for today’s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Jagger</dc:creator>
  <cp:lastModifiedBy>Daniel Jagger</cp:lastModifiedBy>
  <cp:revision>2</cp:revision>
  <dcterms:created xsi:type="dcterms:W3CDTF">2023-02-21T10:25:17Z</dcterms:created>
  <dcterms:modified xsi:type="dcterms:W3CDTF">2023-03-27T11:59:17Z</dcterms:modified>
</cp:coreProperties>
</file>