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8" r:id="rId2"/>
    <p:sldId id="261" r:id="rId3"/>
    <p:sldId id="264" r:id="rId4"/>
    <p:sldId id="262" r:id="rId5"/>
    <p:sldId id="263" r:id="rId6"/>
    <p:sldId id="265" r:id="rId7"/>
    <p:sldId id="266" r:id="rId8"/>
    <p:sldId id="267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A1691B1-B830-43A3-9A7F-933DE17AAE51}" v="1291" dt="2022-04-07T09:59:30.01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97" d="100"/>
          <a:sy n="97" d="100"/>
        </p:scale>
        <p:origin x="96" y="1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imon Watson" userId="72838b88-8064-4433-b044-cb164f56bbb1" providerId="ADAL" clId="{3A1691B1-B830-43A3-9A7F-933DE17AAE51}"/>
    <pc:docChg chg="undo custSel addSld delSld modSld sldOrd modMainMaster">
      <pc:chgData name="Simon Watson" userId="72838b88-8064-4433-b044-cb164f56bbb1" providerId="ADAL" clId="{3A1691B1-B830-43A3-9A7F-933DE17AAE51}" dt="2022-04-07T09:59:30.018" v="4101" actId="20577"/>
      <pc:docMkLst>
        <pc:docMk/>
      </pc:docMkLst>
      <pc:sldChg chg="del">
        <pc:chgData name="Simon Watson" userId="72838b88-8064-4433-b044-cb164f56bbb1" providerId="ADAL" clId="{3A1691B1-B830-43A3-9A7F-933DE17AAE51}" dt="2022-04-07T08:17:52.185" v="0" actId="47"/>
        <pc:sldMkLst>
          <pc:docMk/>
          <pc:sldMk cId="3182929382" sldId="257"/>
        </pc:sldMkLst>
      </pc:sldChg>
      <pc:sldChg chg="del">
        <pc:chgData name="Simon Watson" userId="72838b88-8064-4433-b044-cb164f56bbb1" providerId="ADAL" clId="{3A1691B1-B830-43A3-9A7F-933DE17AAE51}" dt="2022-04-07T08:17:52.185" v="0" actId="47"/>
        <pc:sldMkLst>
          <pc:docMk/>
          <pc:sldMk cId="95973848" sldId="259"/>
        </pc:sldMkLst>
      </pc:sldChg>
      <pc:sldChg chg="del">
        <pc:chgData name="Simon Watson" userId="72838b88-8064-4433-b044-cb164f56bbb1" providerId="ADAL" clId="{3A1691B1-B830-43A3-9A7F-933DE17AAE51}" dt="2022-04-07T08:17:52.185" v="0" actId="47"/>
        <pc:sldMkLst>
          <pc:docMk/>
          <pc:sldMk cId="1599815429" sldId="260"/>
        </pc:sldMkLst>
      </pc:sldChg>
      <pc:sldChg chg="addSp delSp modSp mod modAnim">
        <pc:chgData name="Simon Watson" userId="72838b88-8064-4433-b044-cb164f56bbb1" providerId="ADAL" clId="{3A1691B1-B830-43A3-9A7F-933DE17AAE51}" dt="2022-04-07T09:59:30.018" v="4101" actId="20577"/>
        <pc:sldMkLst>
          <pc:docMk/>
          <pc:sldMk cId="3467313748" sldId="261"/>
        </pc:sldMkLst>
        <pc:spChg chg="mod">
          <ac:chgData name="Simon Watson" userId="72838b88-8064-4433-b044-cb164f56bbb1" providerId="ADAL" clId="{3A1691B1-B830-43A3-9A7F-933DE17AAE51}" dt="2022-04-07T09:58:19.846" v="4036" actId="6549"/>
          <ac:spMkLst>
            <pc:docMk/>
            <pc:sldMk cId="3467313748" sldId="261"/>
            <ac:spMk id="2" creationId="{00000000-0000-0000-0000-000000000000}"/>
          </ac:spMkLst>
        </pc:spChg>
        <pc:spChg chg="mod">
          <ac:chgData name="Simon Watson" userId="72838b88-8064-4433-b044-cb164f56bbb1" providerId="ADAL" clId="{3A1691B1-B830-43A3-9A7F-933DE17AAE51}" dt="2022-04-07T09:59:30.018" v="4101" actId="20577"/>
          <ac:spMkLst>
            <pc:docMk/>
            <pc:sldMk cId="3467313748" sldId="261"/>
            <ac:spMk id="3" creationId="{00000000-0000-0000-0000-000000000000}"/>
          </ac:spMkLst>
        </pc:spChg>
        <pc:picChg chg="add del mod">
          <ac:chgData name="Simon Watson" userId="72838b88-8064-4433-b044-cb164f56bbb1" providerId="ADAL" clId="{3A1691B1-B830-43A3-9A7F-933DE17AAE51}" dt="2022-04-07T08:58:23.519" v="3373" actId="21"/>
          <ac:picMkLst>
            <pc:docMk/>
            <pc:sldMk cId="3467313748" sldId="261"/>
            <ac:picMk id="1026" creationId="{951048D5-FA86-4E12-9739-9D2A5FB3D2DA}"/>
          </ac:picMkLst>
        </pc:picChg>
      </pc:sldChg>
      <pc:sldChg chg="addSp delSp modSp mod setBg delAnim modAnim">
        <pc:chgData name="Simon Watson" userId="72838b88-8064-4433-b044-cb164f56bbb1" providerId="ADAL" clId="{3A1691B1-B830-43A3-9A7F-933DE17AAE51}" dt="2022-04-07T09:58:33.127" v="4056" actId="20577"/>
        <pc:sldMkLst>
          <pc:docMk/>
          <pc:sldMk cId="2660842362" sldId="262"/>
        </pc:sldMkLst>
        <pc:spChg chg="mod">
          <ac:chgData name="Simon Watson" userId="72838b88-8064-4433-b044-cb164f56bbb1" providerId="ADAL" clId="{3A1691B1-B830-43A3-9A7F-933DE17AAE51}" dt="2022-04-07T09:58:33.127" v="4056" actId="20577"/>
          <ac:spMkLst>
            <pc:docMk/>
            <pc:sldMk cId="2660842362" sldId="262"/>
            <ac:spMk id="2" creationId="{00000000-0000-0000-0000-000000000000}"/>
          </ac:spMkLst>
        </pc:spChg>
        <pc:spChg chg="mod">
          <ac:chgData name="Simon Watson" userId="72838b88-8064-4433-b044-cb164f56bbb1" providerId="ADAL" clId="{3A1691B1-B830-43A3-9A7F-933DE17AAE51}" dt="2022-04-07T09:50:56.383" v="3836" actId="26606"/>
          <ac:spMkLst>
            <pc:docMk/>
            <pc:sldMk cId="2660842362" sldId="262"/>
            <ac:spMk id="3" creationId="{00000000-0000-0000-0000-000000000000}"/>
          </ac:spMkLst>
        </pc:spChg>
        <pc:spChg chg="add del">
          <ac:chgData name="Simon Watson" userId="72838b88-8064-4433-b044-cb164f56bbb1" providerId="ADAL" clId="{3A1691B1-B830-43A3-9A7F-933DE17AAE51}" dt="2022-04-07T09:50:56.383" v="3836" actId="26606"/>
          <ac:spMkLst>
            <pc:docMk/>
            <pc:sldMk cId="2660842362" sldId="262"/>
            <ac:spMk id="71" creationId="{352BEC0E-22F8-46D0-9632-375DB541B06C}"/>
          </ac:spMkLst>
        </pc:spChg>
        <pc:spChg chg="add del">
          <ac:chgData name="Simon Watson" userId="72838b88-8064-4433-b044-cb164f56bbb1" providerId="ADAL" clId="{3A1691B1-B830-43A3-9A7F-933DE17AAE51}" dt="2022-04-07T09:50:56.383" v="3836" actId="26606"/>
          <ac:spMkLst>
            <pc:docMk/>
            <pc:sldMk cId="2660842362" sldId="262"/>
            <ac:spMk id="73" creationId="{3FCFB1DE-0B7E-48CC-BA90-B2AB0889F9D6}"/>
          </ac:spMkLst>
        </pc:spChg>
        <pc:picChg chg="mod">
          <ac:chgData name="Simon Watson" userId="72838b88-8064-4433-b044-cb164f56bbb1" providerId="ADAL" clId="{3A1691B1-B830-43A3-9A7F-933DE17AAE51}" dt="2022-04-07T09:50:56.383" v="3836" actId="26606"/>
          <ac:picMkLst>
            <pc:docMk/>
            <pc:sldMk cId="2660842362" sldId="262"/>
            <ac:picMk id="4" creationId="{00000000-0000-0000-0000-000000000000}"/>
          </ac:picMkLst>
        </pc:picChg>
        <pc:picChg chg="del mod">
          <ac:chgData name="Simon Watson" userId="72838b88-8064-4433-b044-cb164f56bbb1" providerId="ADAL" clId="{3A1691B1-B830-43A3-9A7F-933DE17AAE51}" dt="2022-04-07T09:50:49.940" v="3832" actId="478"/>
          <ac:picMkLst>
            <pc:docMk/>
            <pc:sldMk cId="2660842362" sldId="262"/>
            <ac:picMk id="7" creationId="{00000000-0000-0000-0000-000000000000}"/>
          </ac:picMkLst>
        </pc:picChg>
        <pc:picChg chg="add mod">
          <ac:chgData name="Simon Watson" userId="72838b88-8064-4433-b044-cb164f56bbb1" providerId="ADAL" clId="{3A1691B1-B830-43A3-9A7F-933DE17AAE51}" dt="2022-04-07T09:51:01.188" v="3838" actId="1076"/>
          <ac:picMkLst>
            <pc:docMk/>
            <pc:sldMk cId="2660842362" sldId="262"/>
            <ac:picMk id="2050" creationId="{25179AA4-1666-4A90-AE0E-F3BE57677895}"/>
          </ac:picMkLst>
        </pc:picChg>
      </pc:sldChg>
      <pc:sldChg chg="addSp delSp modSp mod">
        <pc:chgData name="Simon Watson" userId="72838b88-8064-4433-b044-cb164f56bbb1" providerId="ADAL" clId="{3A1691B1-B830-43A3-9A7F-933DE17AAE51}" dt="2022-04-07T09:58:40.991" v="4065" actId="20577"/>
        <pc:sldMkLst>
          <pc:docMk/>
          <pc:sldMk cId="2042276131" sldId="263"/>
        </pc:sldMkLst>
        <pc:spChg chg="mod">
          <ac:chgData name="Simon Watson" userId="72838b88-8064-4433-b044-cb164f56bbb1" providerId="ADAL" clId="{3A1691B1-B830-43A3-9A7F-933DE17AAE51}" dt="2022-04-07T09:58:40.991" v="4065" actId="20577"/>
          <ac:spMkLst>
            <pc:docMk/>
            <pc:sldMk cId="2042276131" sldId="263"/>
            <ac:spMk id="2" creationId="{00000000-0000-0000-0000-000000000000}"/>
          </ac:spMkLst>
        </pc:spChg>
        <pc:spChg chg="del">
          <ac:chgData name="Simon Watson" userId="72838b88-8064-4433-b044-cb164f56bbb1" providerId="ADAL" clId="{3A1691B1-B830-43A3-9A7F-933DE17AAE51}" dt="2022-04-07T09:31:56.557" v="3414" actId="478"/>
          <ac:spMkLst>
            <pc:docMk/>
            <pc:sldMk cId="2042276131" sldId="263"/>
            <ac:spMk id="3" creationId="{00000000-0000-0000-0000-000000000000}"/>
          </ac:spMkLst>
        </pc:spChg>
        <pc:spChg chg="mod">
          <ac:chgData name="Simon Watson" userId="72838b88-8064-4433-b044-cb164f56bbb1" providerId="ADAL" clId="{3A1691B1-B830-43A3-9A7F-933DE17AAE51}" dt="2022-04-07T09:47:17.976" v="3751" actId="313"/>
          <ac:spMkLst>
            <pc:docMk/>
            <pc:sldMk cId="2042276131" sldId="263"/>
            <ac:spMk id="5" creationId="{00000000-0000-0000-0000-000000000000}"/>
          </ac:spMkLst>
        </pc:spChg>
        <pc:spChg chg="add del mod">
          <ac:chgData name="Simon Watson" userId="72838b88-8064-4433-b044-cb164f56bbb1" providerId="ADAL" clId="{3A1691B1-B830-43A3-9A7F-933DE17AAE51}" dt="2022-04-07T09:31:57.379" v="3415" actId="478"/>
          <ac:spMkLst>
            <pc:docMk/>
            <pc:sldMk cId="2042276131" sldId="263"/>
            <ac:spMk id="7" creationId="{F4BEE1B3-98EC-4B38-86F9-72836F61AA42}"/>
          </ac:spMkLst>
        </pc:spChg>
        <pc:picChg chg="del">
          <ac:chgData name="Simon Watson" userId="72838b88-8064-4433-b044-cb164f56bbb1" providerId="ADAL" clId="{3A1691B1-B830-43A3-9A7F-933DE17AAE51}" dt="2022-04-07T09:31:51.530" v="3413" actId="478"/>
          <ac:picMkLst>
            <pc:docMk/>
            <pc:sldMk cId="2042276131" sldId="263"/>
            <ac:picMk id="4" creationId="{00000000-0000-0000-0000-000000000000}"/>
          </ac:picMkLst>
        </pc:picChg>
      </pc:sldChg>
      <pc:sldChg chg="addSp delSp modSp new mod modAnim">
        <pc:chgData name="Simon Watson" userId="72838b88-8064-4433-b044-cb164f56bbb1" providerId="ADAL" clId="{3A1691B1-B830-43A3-9A7F-933DE17AAE51}" dt="2022-04-07T09:58:24.428" v="4037" actId="6549"/>
        <pc:sldMkLst>
          <pc:docMk/>
          <pc:sldMk cId="3878692571" sldId="264"/>
        </pc:sldMkLst>
        <pc:spChg chg="mod">
          <ac:chgData name="Simon Watson" userId="72838b88-8064-4433-b044-cb164f56bbb1" providerId="ADAL" clId="{3A1691B1-B830-43A3-9A7F-933DE17AAE51}" dt="2022-04-07T09:58:24.428" v="4037" actId="6549"/>
          <ac:spMkLst>
            <pc:docMk/>
            <pc:sldMk cId="3878692571" sldId="264"/>
            <ac:spMk id="2" creationId="{4869158A-36A9-47CF-B602-80A9DBDB20C8}"/>
          </ac:spMkLst>
        </pc:spChg>
        <pc:spChg chg="del">
          <ac:chgData name="Simon Watson" userId="72838b88-8064-4433-b044-cb164f56bbb1" providerId="ADAL" clId="{3A1691B1-B830-43A3-9A7F-933DE17AAE51}" dt="2022-04-07T08:23:59.181" v="259" actId="478"/>
          <ac:spMkLst>
            <pc:docMk/>
            <pc:sldMk cId="3878692571" sldId="264"/>
            <ac:spMk id="3" creationId="{89E23075-7033-45AF-BA8E-52C3E78A8951}"/>
          </ac:spMkLst>
        </pc:spChg>
        <pc:spChg chg="add mod">
          <ac:chgData name="Simon Watson" userId="72838b88-8064-4433-b044-cb164f56bbb1" providerId="ADAL" clId="{3A1691B1-B830-43A3-9A7F-933DE17AAE51}" dt="2022-04-07T08:30:02.098" v="514" actId="1076"/>
          <ac:spMkLst>
            <pc:docMk/>
            <pc:sldMk cId="3878692571" sldId="264"/>
            <ac:spMk id="6" creationId="{A667620B-0E7C-442D-A9E3-DE106D7E1CA7}"/>
          </ac:spMkLst>
        </pc:spChg>
        <pc:spChg chg="add mod">
          <ac:chgData name="Simon Watson" userId="72838b88-8064-4433-b044-cb164f56bbb1" providerId="ADAL" clId="{3A1691B1-B830-43A3-9A7F-933DE17AAE51}" dt="2022-04-07T08:30:02.098" v="514" actId="1076"/>
          <ac:spMkLst>
            <pc:docMk/>
            <pc:sldMk cId="3878692571" sldId="264"/>
            <ac:spMk id="7" creationId="{13DB8CA0-1BE0-45A1-A87E-DFA57131256B}"/>
          </ac:spMkLst>
        </pc:spChg>
        <pc:spChg chg="add mod">
          <ac:chgData name="Simon Watson" userId="72838b88-8064-4433-b044-cb164f56bbb1" providerId="ADAL" clId="{3A1691B1-B830-43A3-9A7F-933DE17AAE51}" dt="2022-04-07T09:41:41.264" v="3575" actId="20577"/>
          <ac:spMkLst>
            <pc:docMk/>
            <pc:sldMk cId="3878692571" sldId="264"/>
            <ac:spMk id="10" creationId="{F673F6BE-3DA0-4C04-BC59-8C044D015BAC}"/>
          </ac:spMkLst>
        </pc:spChg>
        <pc:spChg chg="add mod topLvl">
          <ac:chgData name="Simon Watson" userId="72838b88-8064-4433-b044-cb164f56bbb1" providerId="ADAL" clId="{3A1691B1-B830-43A3-9A7F-933DE17AAE51}" dt="2022-04-07T09:01:20.734" v="3386" actId="165"/>
          <ac:spMkLst>
            <pc:docMk/>
            <pc:sldMk cId="3878692571" sldId="264"/>
            <ac:spMk id="11" creationId="{9FB105A2-F7D8-4DB4-AA53-284F5C340E88}"/>
          </ac:spMkLst>
        </pc:spChg>
        <pc:spChg chg="add mod topLvl">
          <ac:chgData name="Simon Watson" userId="72838b88-8064-4433-b044-cb164f56bbb1" providerId="ADAL" clId="{3A1691B1-B830-43A3-9A7F-933DE17AAE51}" dt="2022-04-07T09:01:20.734" v="3386" actId="165"/>
          <ac:spMkLst>
            <pc:docMk/>
            <pc:sldMk cId="3878692571" sldId="264"/>
            <ac:spMk id="13" creationId="{959B10A8-5BD5-448D-A9BA-9CA668348848}"/>
          </ac:spMkLst>
        </pc:spChg>
        <pc:spChg chg="add mod topLvl">
          <ac:chgData name="Simon Watson" userId="72838b88-8064-4433-b044-cb164f56bbb1" providerId="ADAL" clId="{3A1691B1-B830-43A3-9A7F-933DE17AAE51}" dt="2022-04-07T09:41:51.256" v="3576" actId="1076"/>
          <ac:spMkLst>
            <pc:docMk/>
            <pc:sldMk cId="3878692571" sldId="264"/>
            <ac:spMk id="14" creationId="{60A96B13-374F-4D48-8B32-82AC82409FB3}"/>
          </ac:spMkLst>
        </pc:spChg>
        <pc:spChg chg="add del mod">
          <ac:chgData name="Simon Watson" userId="72838b88-8064-4433-b044-cb164f56bbb1" providerId="ADAL" clId="{3A1691B1-B830-43A3-9A7F-933DE17AAE51}" dt="2022-04-07T08:33:16.680" v="655"/>
          <ac:spMkLst>
            <pc:docMk/>
            <pc:sldMk cId="3878692571" sldId="264"/>
            <ac:spMk id="15" creationId="{F7E2A24D-9AD4-44FD-A9B2-E47A05CEF125}"/>
          </ac:spMkLst>
        </pc:spChg>
        <pc:spChg chg="add del mod">
          <ac:chgData name="Simon Watson" userId="72838b88-8064-4433-b044-cb164f56bbb1" providerId="ADAL" clId="{3A1691B1-B830-43A3-9A7F-933DE17AAE51}" dt="2022-04-07T08:33:16.680" v="655"/>
          <ac:spMkLst>
            <pc:docMk/>
            <pc:sldMk cId="3878692571" sldId="264"/>
            <ac:spMk id="16" creationId="{5A2C5D37-555B-4641-935E-3BEE7B194C71}"/>
          </ac:spMkLst>
        </pc:spChg>
        <pc:spChg chg="add mod">
          <ac:chgData name="Simon Watson" userId="72838b88-8064-4433-b044-cb164f56bbb1" providerId="ADAL" clId="{3A1691B1-B830-43A3-9A7F-933DE17AAE51}" dt="2022-04-07T08:34:41.161" v="692" actId="408"/>
          <ac:spMkLst>
            <pc:docMk/>
            <pc:sldMk cId="3878692571" sldId="264"/>
            <ac:spMk id="17" creationId="{47BB85FA-7CFD-4737-89EA-F5CDBA345FAE}"/>
          </ac:spMkLst>
        </pc:spChg>
        <pc:spChg chg="add mod">
          <ac:chgData name="Simon Watson" userId="72838b88-8064-4433-b044-cb164f56bbb1" providerId="ADAL" clId="{3A1691B1-B830-43A3-9A7F-933DE17AAE51}" dt="2022-04-07T08:34:53.672" v="695" actId="1076"/>
          <ac:spMkLst>
            <pc:docMk/>
            <pc:sldMk cId="3878692571" sldId="264"/>
            <ac:spMk id="18" creationId="{3F6E0C09-2BA9-44A7-91A6-6B10091A24B2}"/>
          </ac:spMkLst>
        </pc:spChg>
        <pc:spChg chg="add mod">
          <ac:chgData name="Simon Watson" userId="72838b88-8064-4433-b044-cb164f56bbb1" providerId="ADAL" clId="{3A1691B1-B830-43A3-9A7F-933DE17AAE51}" dt="2022-04-07T08:34:41.161" v="692" actId="408"/>
          <ac:spMkLst>
            <pc:docMk/>
            <pc:sldMk cId="3878692571" sldId="264"/>
            <ac:spMk id="20" creationId="{C17E161A-C11E-42D2-BC42-9DC4756A5BE5}"/>
          </ac:spMkLst>
        </pc:spChg>
        <pc:spChg chg="add mod">
          <ac:chgData name="Simon Watson" userId="72838b88-8064-4433-b044-cb164f56bbb1" providerId="ADAL" clId="{3A1691B1-B830-43A3-9A7F-933DE17AAE51}" dt="2022-04-07T08:35:39.178" v="709" actId="1076"/>
          <ac:spMkLst>
            <pc:docMk/>
            <pc:sldMk cId="3878692571" sldId="264"/>
            <ac:spMk id="21" creationId="{B89C08E9-62B6-4B68-8201-23BD2DA4F84C}"/>
          </ac:spMkLst>
        </pc:spChg>
        <pc:spChg chg="add mod">
          <ac:chgData name="Simon Watson" userId="72838b88-8064-4433-b044-cb164f56bbb1" providerId="ADAL" clId="{3A1691B1-B830-43A3-9A7F-933DE17AAE51}" dt="2022-04-07T09:42:42.379" v="3577" actId="13822"/>
          <ac:spMkLst>
            <pc:docMk/>
            <pc:sldMk cId="3878692571" sldId="264"/>
            <ac:spMk id="23" creationId="{FBBB7C87-2F6F-47B7-80F3-D1B3F9DE4580}"/>
          </ac:spMkLst>
        </pc:spChg>
        <pc:spChg chg="add mod">
          <ac:chgData name="Simon Watson" userId="72838b88-8064-4433-b044-cb164f56bbb1" providerId="ADAL" clId="{3A1691B1-B830-43A3-9A7F-933DE17AAE51}" dt="2022-04-07T08:34:49.512" v="693" actId="1076"/>
          <ac:spMkLst>
            <pc:docMk/>
            <pc:sldMk cId="3878692571" sldId="264"/>
            <ac:spMk id="24" creationId="{7BD91C96-2B1E-4AA3-91BE-2ECE936FDDD6}"/>
          </ac:spMkLst>
        </pc:spChg>
        <pc:spChg chg="add mod">
          <ac:chgData name="Simon Watson" userId="72838b88-8064-4433-b044-cb164f56bbb1" providerId="ADAL" clId="{3A1691B1-B830-43A3-9A7F-933DE17AAE51}" dt="2022-04-07T08:34:29.274" v="691" actId="1076"/>
          <ac:spMkLst>
            <pc:docMk/>
            <pc:sldMk cId="3878692571" sldId="264"/>
            <ac:spMk id="26" creationId="{07A1E4E6-24F7-4961-B368-ABFA889608FD}"/>
          </ac:spMkLst>
        </pc:spChg>
        <pc:spChg chg="add mod">
          <ac:chgData name="Simon Watson" userId="72838b88-8064-4433-b044-cb164f56bbb1" providerId="ADAL" clId="{3A1691B1-B830-43A3-9A7F-933DE17AAE51}" dt="2022-04-07T08:35:34.039" v="708" actId="1076"/>
          <ac:spMkLst>
            <pc:docMk/>
            <pc:sldMk cId="3878692571" sldId="264"/>
            <ac:spMk id="27" creationId="{2C274422-4707-4C52-A4C4-A8DD2802D47B}"/>
          </ac:spMkLst>
        </pc:spChg>
        <pc:spChg chg="add mod">
          <ac:chgData name="Simon Watson" userId="72838b88-8064-4433-b044-cb164f56bbb1" providerId="ADAL" clId="{3A1691B1-B830-43A3-9A7F-933DE17AAE51}" dt="2022-04-07T08:37:01.479" v="740" actId="20577"/>
          <ac:spMkLst>
            <pc:docMk/>
            <pc:sldMk cId="3878692571" sldId="264"/>
            <ac:spMk id="34" creationId="{D9E6110E-706C-4651-8D8A-44C084ED0FD1}"/>
          </ac:spMkLst>
        </pc:spChg>
        <pc:spChg chg="add mod">
          <ac:chgData name="Simon Watson" userId="72838b88-8064-4433-b044-cb164f56bbb1" providerId="ADAL" clId="{3A1691B1-B830-43A3-9A7F-933DE17AAE51}" dt="2022-04-07T08:38:36.009" v="819" actId="1076"/>
          <ac:spMkLst>
            <pc:docMk/>
            <pc:sldMk cId="3878692571" sldId="264"/>
            <ac:spMk id="35" creationId="{E198326B-88C0-4E16-AE1E-0F9537253D0D}"/>
          </ac:spMkLst>
        </pc:spChg>
        <pc:spChg chg="add mod">
          <ac:chgData name="Simon Watson" userId="72838b88-8064-4433-b044-cb164f56bbb1" providerId="ADAL" clId="{3A1691B1-B830-43A3-9A7F-933DE17AAE51}" dt="2022-04-07T09:43:57.099" v="3677" actId="20577"/>
          <ac:spMkLst>
            <pc:docMk/>
            <pc:sldMk cId="3878692571" sldId="264"/>
            <ac:spMk id="36" creationId="{3252F682-AED0-4F01-B6CF-3D171A4AB129}"/>
          </ac:spMkLst>
        </pc:spChg>
        <pc:spChg chg="add mod">
          <ac:chgData name="Simon Watson" userId="72838b88-8064-4433-b044-cb164f56bbb1" providerId="ADAL" clId="{3A1691B1-B830-43A3-9A7F-933DE17AAE51}" dt="2022-04-07T09:43:02.471" v="3584" actId="20577"/>
          <ac:spMkLst>
            <pc:docMk/>
            <pc:sldMk cId="3878692571" sldId="264"/>
            <ac:spMk id="37" creationId="{7CFFFB20-2DAB-46C2-AB9D-7023F1608710}"/>
          </ac:spMkLst>
        </pc:spChg>
        <pc:spChg chg="add mod">
          <ac:chgData name="Simon Watson" userId="72838b88-8064-4433-b044-cb164f56bbb1" providerId="ADAL" clId="{3A1691B1-B830-43A3-9A7F-933DE17AAE51}" dt="2022-04-07T09:37:27.116" v="3474" actId="1076"/>
          <ac:spMkLst>
            <pc:docMk/>
            <pc:sldMk cId="3878692571" sldId="264"/>
            <ac:spMk id="41" creationId="{B45A7C6A-B232-492F-9194-10AB4AC10C34}"/>
          </ac:spMkLst>
        </pc:spChg>
        <pc:spChg chg="add mod">
          <ac:chgData name="Simon Watson" userId="72838b88-8064-4433-b044-cb164f56bbb1" providerId="ADAL" clId="{3A1691B1-B830-43A3-9A7F-933DE17AAE51}" dt="2022-04-07T09:37:35.737" v="3483" actId="20577"/>
          <ac:spMkLst>
            <pc:docMk/>
            <pc:sldMk cId="3878692571" sldId="264"/>
            <ac:spMk id="42" creationId="{8A1BDACD-4915-43A4-88DA-E01624571382}"/>
          </ac:spMkLst>
        </pc:spChg>
        <pc:spChg chg="add mod">
          <ac:chgData name="Simon Watson" userId="72838b88-8064-4433-b044-cb164f56bbb1" providerId="ADAL" clId="{3A1691B1-B830-43A3-9A7F-933DE17AAE51}" dt="2022-04-07T09:40:48.783" v="3546" actId="1076"/>
          <ac:spMkLst>
            <pc:docMk/>
            <pc:sldMk cId="3878692571" sldId="264"/>
            <ac:spMk id="43" creationId="{0E7930CA-0257-45F5-92A8-F3A520E0C9FE}"/>
          </ac:spMkLst>
        </pc:spChg>
        <pc:grpChg chg="add del mod">
          <ac:chgData name="Simon Watson" userId="72838b88-8064-4433-b044-cb164f56bbb1" providerId="ADAL" clId="{3A1691B1-B830-43A3-9A7F-933DE17AAE51}" dt="2022-04-07T09:01:20.734" v="3386" actId="165"/>
          <ac:grpSpMkLst>
            <pc:docMk/>
            <pc:sldMk cId="3878692571" sldId="264"/>
            <ac:grpSpMk id="38" creationId="{871F156A-F50A-4288-BF71-6CD83E7CA70A}"/>
          </ac:grpSpMkLst>
        </pc:grpChg>
        <pc:cxnChg chg="add mod">
          <ac:chgData name="Simon Watson" userId="72838b88-8064-4433-b044-cb164f56bbb1" providerId="ADAL" clId="{3A1691B1-B830-43A3-9A7F-933DE17AAE51}" dt="2022-04-07T08:34:23.862" v="690" actId="14100"/>
          <ac:cxnSpMkLst>
            <pc:docMk/>
            <pc:sldMk cId="3878692571" sldId="264"/>
            <ac:cxnSpMk id="5" creationId="{43A6F557-9583-4F92-AB04-5E0A750FBE9A}"/>
          </ac:cxnSpMkLst>
        </pc:cxnChg>
        <pc:cxnChg chg="add mod">
          <ac:chgData name="Simon Watson" userId="72838b88-8064-4433-b044-cb164f56bbb1" providerId="ADAL" clId="{3A1691B1-B830-43A3-9A7F-933DE17AAE51}" dt="2022-04-07T08:30:02.098" v="514" actId="1076"/>
          <ac:cxnSpMkLst>
            <pc:docMk/>
            <pc:sldMk cId="3878692571" sldId="264"/>
            <ac:cxnSpMk id="9" creationId="{5091B61C-8768-4D50-81A3-91EE47C56EAB}"/>
          </ac:cxnSpMkLst>
        </pc:cxnChg>
        <pc:cxnChg chg="add mod topLvl">
          <ac:chgData name="Simon Watson" userId="72838b88-8064-4433-b044-cb164f56bbb1" providerId="ADAL" clId="{3A1691B1-B830-43A3-9A7F-933DE17AAE51}" dt="2022-04-07T09:01:20.734" v="3386" actId="165"/>
          <ac:cxnSpMkLst>
            <pc:docMk/>
            <pc:sldMk cId="3878692571" sldId="264"/>
            <ac:cxnSpMk id="12" creationId="{05E881C9-5A1E-47BF-8005-26D184532FBD}"/>
          </ac:cxnSpMkLst>
        </pc:cxnChg>
        <pc:cxnChg chg="add del mod">
          <ac:chgData name="Simon Watson" userId="72838b88-8064-4433-b044-cb164f56bbb1" providerId="ADAL" clId="{3A1691B1-B830-43A3-9A7F-933DE17AAE51}" dt="2022-04-07T08:35:12.049" v="700" actId="478"/>
          <ac:cxnSpMkLst>
            <pc:docMk/>
            <pc:sldMk cId="3878692571" sldId="264"/>
            <ac:cxnSpMk id="19" creationId="{C461184C-87EC-4AF0-9224-99874C632979}"/>
          </ac:cxnSpMkLst>
        </pc:cxnChg>
        <pc:cxnChg chg="add del mod">
          <ac:chgData name="Simon Watson" userId="72838b88-8064-4433-b044-cb164f56bbb1" providerId="ADAL" clId="{3A1691B1-B830-43A3-9A7F-933DE17AAE51}" dt="2022-04-07T08:35:12.895" v="701" actId="478"/>
          <ac:cxnSpMkLst>
            <pc:docMk/>
            <pc:sldMk cId="3878692571" sldId="264"/>
            <ac:cxnSpMk id="22" creationId="{E58AD26D-9C71-4DCD-914D-482E7E33D119}"/>
          </ac:cxnSpMkLst>
        </pc:cxnChg>
        <pc:cxnChg chg="add del mod">
          <ac:chgData name="Simon Watson" userId="72838b88-8064-4433-b044-cb164f56bbb1" providerId="ADAL" clId="{3A1691B1-B830-43A3-9A7F-933DE17AAE51}" dt="2022-04-07T08:35:13.546" v="702" actId="478"/>
          <ac:cxnSpMkLst>
            <pc:docMk/>
            <pc:sldMk cId="3878692571" sldId="264"/>
            <ac:cxnSpMk id="25" creationId="{B0C15EAE-5A61-49D9-B928-B21F0FA32566}"/>
          </ac:cxnSpMkLst>
        </pc:cxnChg>
        <pc:cxnChg chg="add del mod">
          <ac:chgData name="Simon Watson" userId="72838b88-8064-4433-b044-cb164f56bbb1" providerId="ADAL" clId="{3A1691B1-B830-43A3-9A7F-933DE17AAE51}" dt="2022-04-07T08:35:31.111" v="707" actId="478"/>
          <ac:cxnSpMkLst>
            <pc:docMk/>
            <pc:sldMk cId="3878692571" sldId="264"/>
            <ac:cxnSpMk id="28" creationId="{BB605675-2FB5-481B-920B-EDE8F157F6E1}"/>
          </ac:cxnSpMkLst>
        </pc:cxnChg>
        <pc:cxnChg chg="add mod">
          <ac:chgData name="Simon Watson" userId="72838b88-8064-4433-b044-cb164f56bbb1" providerId="ADAL" clId="{3A1691B1-B830-43A3-9A7F-933DE17AAE51}" dt="2022-04-07T08:35:21.303" v="704" actId="1076"/>
          <ac:cxnSpMkLst>
            <pc:docMk/>
            <pc:sldMk cId="3878692571" sldId="264"/>
            <ac:cxnSpMk id="30" creationId="{56B40060-6A27-455E-870B-287D7E7DEC54}"/>
          </ac:cxnSpMkLst>
        </pc:cxnChg>
        <pc:cxnChg chg="add mod">
          <ac:chgData name="Simon Watson" userId="72838b88-8064-4433-b044-cb164f56bbb1" providerId="ADAL" clId="{3A1691B1-B830-43A3-9A7F-933DE17AAE51}" dt="2022-04-07T09:42:42.379" v="3577" actId="13822"/>
          <ac:cxnSpMkLst>
            <pc:docMk/>
            <pc:sldMk cId="3878692571" sldId="264"/>
            <ac:cxnSpMk id="31" creationId="{BF753088-3991-44A1-A26B-378220B3A047}"/>
          </ac:cxnSpMkLst>
        </pc:cxnChg>
        <pc:cxnChg chg="add mod">
          <ac:chgData name="Simon Watson" userId="72838b88-8064-4433-b044-cb164f56bbb1" providerId="ADAL" clId="{3A1691B1-B830-43A3-9A7F-933DE17AAE51}" dt="2022-04-07T08:35:45.649" v="711" actId="1076"/>
          <ac:cxnSpMkLst>
            <pc:docMk/>
            <pc:sldMk cId="3878692571" sldId="264"/>
            <ac:cxnSpMk id="32" creationId="{CE8A832E-643D-4EDD-ABE5-EF72B7DD7BC4}"/>
          </ac:cxnSpMkLst>
        </pc:cxnChg>
        <pc:cxnChg chg="add mod">
          <ac:chgData name="Simon Watson" userId="72838b88-8064-4433-b044-cb164f56bbb1" providerId="ADAL" clId="{3A1691B1-B830-43A3-9A7F-933DE17AAE51}" dt="2022-04-07T08:35:53.387" v="713" actId="1076"/>
          <ac:cxnSpMkLst>
            <pc:docMk/>
            <pc:sldMk cId="3878692571" sldId="264"/>
            <ac:cxnSpMk id="33" creationId="{9E2F248D-FB1F-4B86-8C79-439EE44DBC56}"/>
          </ac:cxnSpMkLst>
        </pc:cxnChg>
        <pc:cxnChg chg="add mod">
          <ac:chgData name="Simon Watson" userId="72838b88-8064-4433-b044-cb164f56bbb1" providerId="ADAL" clId="{3A1691B1-B830-43A3-9A7F-933DE17AAE51}" dt="2022-04-07T09:37:18.447" v="3472" actId="693"/>
          <ac:cxnSpMkLst>
            <pc:docMk/>
            <pc:sldMk cId="3878692571" sldId="264"/>
            <ac:cxnSpMk id="40" creationId="{F814CFD1-7095-49D0-B041-C98FA10E7DD2}"/>
          </ac:cxnSpMkLst>
        </pc:cxnChg>
      </pc:sldChg>
      <pc:sldChg chg="new del">
        <pc:chgData name="Simon Watson" userId="72838b88-8064-4433-b044-cb164f56bbb1" providerId="ADAL" clId="{3A1691B1-B830-43A3-9A7F-933DE17AAE51}" dt="2022-04-07T08:41:02.732" v="982" actId="47"/>
        <pc:sldMkLst>
          <pc:docMk/>
          <pc:sldMk cId="2696749306" sldId="265"/>
        </pc:sldMkLst>
      </pc:sldChg>
      <pc:sldChg chg="modSp new mod ord modAnim">
        <pc:chgData name="Simon Watson" userId="72838b88-8064-4433-b044-cb164f56bbb1" providerId="ADAL" clId="{3A1691B1-B830-43A3-9A7F-933DE17AAE51}" dt="2022-04-07T09:58:52.984" v="4085" actId="20577"/>
        <pc:sldMkLst>
          <pc:docMk/>
          <pc:sldMk cId="3271768433" sldId="265"/>
        </pc:sldMkLst>
        <pc:spChg chg="mod">
          <ac:chgData name="Simon Watson" userId="72838b88-8064-4433-b044-cb164f56bbb1" providerId="ADAL" clId="{3A1691B1-B830-43A3-9A7F-933DE17AAE51}" dt="2022-04-07T09:58:52.984" v="4085" actId="20577"/>
          <ac:spMkLst>
            <pc:docMk/>
            <pc:sldMk cId="3271768433" sldId="265"/>
            <ac:spMk id="2" creationId="{CEEBE774-E2A3-4AFD-9B44-DCD785CFD0FF}"/>
          </ac:spMkLst>
        </pc:spChg>
        <pc:spChg chg="mod">
          <ac:chgData name="Simon Watson" userId="72838b88-8064-4433-b044-cb164f56bbb1" providerId="ADAL" clId="{3A1691B1-B830-43A3-9A7F-933DE17AAE51}" dt="2022-04-07T09:48:34.785" v="3831" actId="20577"/>
          <ac:spMkLst>
            <pc:docMk/>
            <pc:sldMk cId="3271768433" sldId="265"/>
            <ac:spMk id="3" creationId="{016F9C86-E233-42F5-B1E3-7A890C3539E5}"/>
          </ac:spMkLst>
        </pc:spChg>
      </pc:sldChg>
      <pc:sldChg chg="addSp delSp modSp new mod modAnim">
        <pc:chgData name="Simon Watson" userId="72838b88-8064-4433-b044-cb164f56bbb1" providerId="ADAL" clId="{3A1691B1-B830-43A3-9A7F-933DE17AAE51}" dt="2022-04-07T09:58:58.495" v="4086" actId="6549"/>
        <pc:sldMkLst>
          <pc:docMk/>
          <pc:sldMk cId="2932380520" sldId="266"/>
        </pc:sldMkLst>
        <pc:spChg chg="mod">
          <ac:chgData name="Simon Watson" userId="72838b88-8064-4433-b044-cb164f56bbb1" providerId="ADAL" clId="{3A1691B1-B830-43A3-9A7F-933DE17AAE51}" dt="2022-04-07T09:58:58.495" v="4086" actId="6549"/>
          <ac:spMkLst>
            <pc:docMk/>
            <pc:sldMk cId="2932380520" sldId="266"/>
            <ac:spMk id="2" creationId="{045897AF-A8B2-43F1-AF4A-2588AA887C63}"/>
          </ac:spMkLst>
        </pc:spChg>
        <pc:spChg chg="mod">
          <ac:chgData name="Simon Watson" userId="72838b88-8064-4433-b044-cb164f56bbb1" providerId="ADAL" clId="{3A1691B1-B830-43A3-9A7F-933DE17AAE51}" dt="2022-04-07T08:55:25.038" v="3286" actId="20577"/>
          <ac:spMkLst>
            <pc:docMk/>
            <pc:sldMk cId="2932380520" sldId="266"/>
            <ac:spMk id="3" creationId="{81921BC8-5C53-4356-966E-4A89B7B94A0E}"/>
          </ac:spMkLst>
        </pc:spChg>
        <pc:spChg chg="add del">
          <ac:chgData name="Simon Watson" userId="72838b88-8064-4433-b044-cb164f56bbb1" providerId="ADAL" clId="{3A1691B1-B830-43A3-9A7F-933DE17AAE51}" dt="2022-04-07T08:52:46.658" v="2772" actId="22"/>
          <ac:spMkLst>
            <pc:docMk/>
            <pc:sldMk cId="2932380520" sldId="266"/>
            <ac:spMk id="5" creationId="{0CD1A8DC-22D8-4793-93C0-F8329C174378}"/>
          </ac:spMkLst>
        </pc:spChg>
      </pc:sldChg>
      <pc:sldChg chg="delSp modSp new mod">
        <pc:chgData name="Simon Watson" userId="72838b88-8064-4433-b044-cb164f56bbb1" providerId="ADAL" clId="{3A1691B1-B830-43A3-9A7F-933DE17AAE51}" dt="2022-04-07T09:30:52.795" v="3412" actId="478"/>
        <pc:sldMkLst>
          <pc:docMk/>
          <pc:sldMk cId="3653019403" sldId="267"/>
        </pc:sldMkLst>
        <pc:spChg chg="mod">
          <ac:chgData name="Simon Watson" userId="72838b88-8064-4433-b044-cb164f56bbb1" providerId="ADAL" clId="{3A1691B1-B830-43A3-9A7F-933DE17AAE51}" dt="2022-04-07T09:30:51.173" v="3411" actId="20577"/>
          <ac:spMkLst>
            <pc:docMk/>
            <pc:sldMk cId="3653019403" sldId="267"/>
            <ac:spMk id="2" creationId="{8E12DD06-874E-49FF-AAB7-34610DC766D8}"/>
          </ac:spMkLst>
        </pc:spChg>
        <pc:spChg chg="del">
          <ac:chgData name="Simon Watson" userId="72838b88-8064-4433-b044-cb164f56bbb1" providerId="ADAL" clId="{3A1691B1-B830-43A3-9A7F-933DE17AAE51}" dt="2022-04-07T09:30:52.795" v="3412" actId="478"/>
          <ac:spMkLst>
            <pc:docMk/>
            <pc:sldMk cId="3653019403" sldId="267"/>
            <ac:spMk id="3" creationId="{230A79A5-68AF-4383-A2BB-CCF6049B6240}"/>
          </ac:spMkLst>
        </pc:spChg>
      </pc:sldChg>
      <pc:sldChg chg="modSp new mod">
        <pc:chgData name="Simon Watson" userId="72838b88-8064-4433-b044-cb164f56bbb1" providerId="ADAL" clId="{3A1691B1-B830-43A3-9A7F-933DE17AAE51}" dt="2022-04-07T09:58:05.315" v="4024" actId="122"/>
        <pc:sldMkLst>
          <pc:docMk/>
          <pc:sldMk cId="4157422533" sldId="268"/>
        </pc:sldMkLst>
        <pc:spChg chg="mod">
          <ac:chgData name="Simon Watson" userId="72838b88-8064-4433-b044-cb164f56bbb1" providerId="ADAL" clId="{3A1691B1-B830-43A3-9A7F-933DE17AAE51}" dt="2022-04-07T09:57:56.257" v="4022" actId="27636"/>
          <ac:spMkLst>
            <pc:docMk/>
            <pc:sldMk cId="4157422533" sldId="268"/>
            <ac:spMk id="2" creationId="{E06A00FC-000E-420F-BCBD-709ADBA7CA8F}"/>
          </ac:spMkLst>
        </pc:spChg>
        <pc:spChg chg="mod">
          <ac:chgData name="Simon Watson" userId="72838b88-8064-4433-b044-cb164f56bbb1" providerId="ADAL" clId="{3A1691B1-B830-43A3-9A7F-933DE17AAE51}" dt="2022-04-07T09:58:05.315" v="4024" actId="122"/>
          <ac:spMkLst>
            <pc:docMk/>
            <pc:sldMk cId="4157422533" sldId="268"/>
            <ac:spMk id="3" creationId="{E1575B8A-1180-4FCE-AF79-06583B46E3B5}"/>
          </ac:spMkLst>
        </pc:spChg>
      </pc:sldChg>
      <pc:sldMasterChg chg="addSp modSp">
        <pc:chgData name="Simon Watson" userId="72838b88-8064-4433-b044-cb164f56bbb1" providerId="ADAL" clId="{3A1691B1-B830-43A3-9A7F-933DE17AAE51}" dt="2022-04-07T08:58:36.349" v="3376" actId="14100"/>
        <pc:sldMasterMkLst>
          <pc:docMk/>
          <pc:sldMasterMk cId="573308782" sldId="2147483648"/>
        </pc:sldMasterMkLst>
        <pc:picChg chg="add mod">
          <ac:chgData name="Simon Watson" userId="72838b88-8064-4433-b044-cb164f56bbb1" providerId="ADAL" clId="{3A1691B1-B830-43A3-9A7F-933DE17AAE51}" dt="2022-04-07T08:58:36.349" v="3376" actId="14100"/>
          <ac:picMkLst>
            <pc:docMk/>
            <pc:sldMasterMk cId="573308782" sldId="2147483648"/>
            <ac:picMk id="7" creationId="{C57FEB9F-41C6-4D58-B8E2-F8BE42A1A467}"/>
          </ac:picMkLst>
        </pc:pic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54FF2-C336-4D61-A044-12B17308C120}" type="datetimeFigureOut">
              <a:rPr lang="en-GB" smtClean="0"/>
              <a:t>12/04/2022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03C25-9A79-414E-A678-D13EA0FC259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50017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54FF2-C336-4D61-A044-12B17308C120}" type="datetimeFigureOut">
              <a:rPr lang="en-GB" smtClean="0"/>
              <a:t>12/04/2022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03C25-9A79-414E-A678-D13EA0FC259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54831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54FF2-C336-4D61-A044-12B17308C120}" type="datetimeFigureOut">
              <a:rPr lang="en-GB" smtClean="0"/>
              <a:t>12/04/2022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03C25-9A79-414E-A678-D13EA0FC259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40403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54FF2-C336-4D61-A044-12B17308C120}" type="datetimeFigureOut">
              <a:rPr lang="en-GB" smtClean="0"/>
              <a:t>12/04/2022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03C25-9A79-414E-A678-D13EA0FC259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45114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54FF2-C336-4D61-A044-12B17308C120}" type="datetimeFigureOut">
              <a:rPr lang="en-GB" smtClean="0"/>
              <a:t>12/04/2022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03C25-9A79-414E-A678-D13EA0FC259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13152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54FF2-C336-4D61-A044-12B17308C120}" type="datetimeFigureOut">
              <a:rPr lang="en-GB" smtClean="0"/>
              <a:t>12/04/2022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03C25-9A79-414E-A678-D13EA0FC259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54422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54FF2-C336-4D61-A044-12B17308C120}" type="datetimeFigureOut">
              <a:rPr lang="en-GB" smtClean="0"/>
              <a:t>12/04/2022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03C25-9A79-414E-A678-D13EA0FC259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74686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54FF2-C336-4D61-A044-12B17308C120}" type="datetimeFigureOut">
              <a:rPr lang="en-GB" smtClean="0"/>
              <a:t>12/04/2022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03C25-9A79-414E-A678-D13EA0FC259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13930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54FF2-C336-4D61-A044-12B17308C120}" type="datetimeFigureOut">
              <a:rPr lang="en-GB" smtClean="0"/>
              <a:t>12/04/2022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03C25-9A79-414E-A678-D13EA0FC259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82157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54FF2-C336-4D61-A044-12B17308C120}" type="datetimeFigureOut">
              <a:rPr lang="en-GB" smtClean="0"/>
              <a:t>12/04/2022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03C25-9A79-414E-A678-D13EA0FC259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89692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54FF2-C336-4D61-A044-12B17308C120}" type="datetimeFigureOut">
              <a:rPr lang="en-GB" smtClean="0"/>
              <a:t>12/04/2022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03C25-9A79-414E-A678-D13EA0FC259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00334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g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B54FF2-C336-4D61-A044-12B17308C120}" type="datetimeFigureOut">
              <a:rPr lang="en-GB" smtClean="0"/>
              <a:t>12/04/2022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B03C25-9A79-414E-A678-D13EA0FC2594}" type="slidenum">
              <a:rPr lang="en-GB" smtClean="0"/>
              <a:t>‹#›</a:t>
            </a:fld>
            <a:endParaRPr lang="en-GB"/>
          </a:p>
        </p:txBody>
      </p:sp>
      <p:pic>
        <p:nvPicPr>
          <p:cNvPr id="7" name="Picture 2" descr="University logo | University brand | StaffNet | The University of Manchester">
            <a:extLst>
              <a:ext uri="{FF2B5EF4-FFF2-40B4-BE49-F238E27FC236}">
                <a16:creationId xmlns:a16="http://schemas.microsoft.com/office/drawing/2014/main" id="{C57FEB9F-41C6-4D58-B8E2-F8BE42A1A467}"/>
              </a:ext>
            </a:extLst>
          </p:cNvPr>
          <p:cNvPicPr>
            <a:picLocks noChangeAspect="1" noChangeArrowheads="1"/>
          </p:cNvPicPr>
          <p:nvPr userDrawn="1"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366" t="18546" r="17817" b="21580"/>
          <a:stretch/>
        </p:blipFill>
        <p:spPr bwMode="auto">
          <a:xfrm>
            <a:off x="0" y="0"/>
            <a:ext cx="1570008" cy="6657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733087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simon.Watson@manchester.ac.uk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6A00FC-000E-420F-BCBD-709ADBA7CA8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Synchronous computer-based tutorials</a:t>
            </a:r>
            <a:br>
              <a:rPr lang="en-GB" dirty="0"/>
            </a:br>
            <a:r>
              <a:rPr lang="en-GB" sz="2700" dirty="0"/>
              <a:t>EEEN30072 Mobile Robots &amp; Autonomous Systems (MRAS)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1575B8A-1180-4FCE-AF79-06583B46E3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54331" y="4324849"/>
            <a:ext cx="9144000" cy="1655762"/>
          </a:xfrm>
        </p:spPr>
        <p:txBody>
          <a:bodyPr>
            <a:normAutofit lnSpcReduction="10000"/>
          </a:bodyPr>
          <a:lstStyle/>
          <a:p>
            <a:r>
              <a:rPr lang="en-GB" dirty="0"/>
              <a:t>Dr Simon Watson</a:t>
            </a:r>
          </a:p>
          <a:p>
            <a:r>
              <a:rPr lang="en-GB" dirty="0"/>
              <a:t>Senior Lecturer in Robotic Systems</a:t>
            </a:r>
          </a:p>
          <a:p>
            <a:r>
              <a:rPr lang="en-GB" dirty="0"/>
              <a:t>Dept. of EEE</a:t>
            </a:r>
          </a:p>
          <a:p>
            <a:r>
              <a:rPr lang="en-GB" dirty="0">
                <a:hlinkClick r:id="rId2"/>
              </a:rPr>
              <a:t>simon.watson@manchester.ac.uk</a:t>
            </a:r>
            <a:r>
              <a:rPr lang="en-GB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1574225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314" y="641554"/>
            <a:ext cx="10515600" cy="1325563"/>
          </a:xfrm>
        </p:spPr>
        <p:txBody>
          <a:bodyPr/>
          <a:lstStyle/>
          <a:p>
            <a:r>
              <a:rPr lang="en-GB" dirty="0"/>
              <a:t>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7314" y="1865108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000" b="1" dirty="0"/>
              <a:t>Course Aims: </a:t>
            </a:r>
            <a:r>
              <a:rPr lang="en-GB" sz="2000" dirty="0"/>
              <a:t>Provide a broad introduction to mobile robots and autonomous systems.  </a:t>
            </a:r>
          </a:p>
          <a:p>
            <a:pPr marL="0" indent="0">
              <a:buNone/>
            </a:pPr>
            <a:endParaRPr lang="en-GB" sz="2000" b="1" dirty="0"/>
          </a:p>
          <a:p>
            <a:pPr marL="0" indent="0">
              <a:buNone/>
            </a:pPr>
            <a:r>
              <a:rPr lang="en-GB" sz="2000" b="1" dirty="0"/>
              <a:t>Cohort: 			</a:t>
            </a:r>
            <a:r>
              <a:rPr lang="en-GB" sz="2000" dirty="0"/>
              <a:t>~60 - 70 3</a:t>
            </a:r>
            <a:r>
              <a:rPr lang="en-GB" sz="2000" baseline="30000" dirty="0"/>
              <a:t>rd</a:t>
            </a:r>
            <a:r>
              <a:rPr lang="en-GB" sz="2000" dirty="0"/>
              <a:t> Year students (MTE only) [compulsory]</a:t>
            </a:r>
          </a:p>
          <a:p>
            <a:pPr marL="0" indent="0">
              <a:buNone/>
            </a:pPr>
            <a:r>
              <a:rPr lang="en-GB" sz="2000" b="1" dirty="0"/>
              <a:t>Asynchronous Material:</a:t>
            </a:r>
            <a:r>
              <a:rPr lang="en-GB" sz="2000" dirty="0"/>
              <a:t> 	~</a:t>
            </a:r>
            <a:r>
              <a:rPr lang="en-GB" sz="2000"/>
              <a:t>30 minutes per week</a:t>
            </a:r>
            <a:endParaRPr lang="en-GB" sz="2000" dirty="0"/>
          </a:p>
          <a:p>
            <a:pPr marL="0" indent="0">
              <a:buNone/>
            </a:pPr>
            <a:r>
              <a:rPr lang="en-GB" sz="2000" b="1" dirty="0"/>
              <a:t>Synchronous Sessions:</a:t>
            </a:r>
            <a:r>
              <a:rPr lang="en-GB" sz="2000" dirty="0"/>
              <a:t> 	9 x 2 hours per session</a:t>
            </a:r>
          </a:p>
          <a:p>
            <a:pPr marL="0" indent="0">
              <a:buNone/>
            </a:pPr>
            <a:r>
              <a:rPr lang="en-GB" sz="2000" b="1" dirty="0"/>
              <a:t>Guest Sessions: 		</a:t>
            </a:r>
            <a:r>
              <a:rPr lang="en-GB" sz="2000" dirty="0"/>
              <a:t>2 x 2 hours</a:t>
            </a:r>
            <a:endParaRPr lang="en-GB" sz="2000" b="1" dirty="0"/>
          </a:p>
          <a:p>
            <a:pPr marL="0" indent="0">
              <a:buNone/>
            </a:pPr>
            <a:r>
              <a:rPr lang="en-GB" sz="2000" b="1" dirty="0"/>
              <a:t>Labs: 			</a:t>
            </a:r>
            <a:r>
              <a:rPr lang="en-GB" sz="2000" dirty="0"/>
              <a:t>1 x 3 hours</a:t>
            </a:r>
          </a:p>
          <a:p>
            <a:pPr marL="0" indent="0">
              <a:buNone/>
            </a:pPr>
            <a:r>
              <a:rPr lang="en-GB" sz="2000" b="1" dirty="0"/>
              <a:t>Assessment:</a:t>
            </a:r>
            <a:r>
              <a:rPr lang="en-GB" sz="2000" dirty="0"/>
              <a:t> 		1 x 3 hour online, open-world exam (70%)</a:t>
            </a:r>
          </a:p>
          <a:p>
            <a:pPr marL="0" indent="0">
              <a:buNone/>
            </a:pPr>
            <a:r>
              <a:rPr lang="en-GB" sz="2000" dirty="0"/>
              <a:t>			1 x CPD video coursework on Robot Ethics (15%)</a:t>
            </a:r>
          </a:p>
          <a:p>
            <a:pPr marL="0" indent="0">
              <a:buNone/>
            </a:pPr>
            <a:r>
              <a:rPr lang="en-GB" sz="2000" dirty="0"/>
              <a:t>			1 x Lab with Video Submission (15%)</a:t>
            </a:r>
          </a:p>
        </p:txBody>
      </p:sp>
    </p:spTree>
    <p:extLst>
      <p:ext uri="{BB962C8B-B14F-4D97-AF65-F5344CB8AC3E}">
        <p14:creationId xmlns:p14="http://schemas.microsoft.com/office/powerpoint/2010/main" val="34673137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69158A-36A9-47CF-B602-80A9DBDB2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History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43A6F557-9583-4F92-AB04-5E0A750FBE9A}"/>
              </a:ext>
            </a:extLst>
          </p:cNvPr>
          <p:cNvCxnSpPr>
            <a:cxnSpLocks/>
          </p:cNvCxnSpPr>
          <p:nvPr/>
        </p:nvCxnSpPr>
        <p:spPr>
          <a:xfrm>
            <a:off x="1515292" y="3574835"/>
            <a:ext cx="9838508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6" name="Oval 5">
            <a:extLst>
              <a:ext uri="{FF2B5EF4-FFF2-40B4-BE49-F238E27FC236}">
                <a16:creationId xmlns:a16="http://schemas.microsoft.com/office/drawing/2014/main" id="{A667620B-0E7C-442D-A9E3-DE106D7E1CA7}"/>
              </a:ext>
            </a:extLst>
          </p:cNvPr>
          <p:cNvSpPr/>
          <p:nvPr/>
        </p:nvSpPr>
        <p:spPr>
          <a:xfrm>
            <a:off x="1425292" y="3481955"/>
            <a:ext cx="180000" cy="18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3DB8CA0-1BE0-45A1-A87E-DFA57131256B}"/>
              </a:ext>
            </a:extLst>
          </p:cNvPr>
          <p:cNvSpPr txBox="1"/>
          <p:nvPr/>
        </p:nvSpPr>
        <p:spPr>
          <a:xfrm>
            <a:off x="992777" y="3059243"/>
            <a:ext cx="10450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2016/17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5091B61C-8768-4D50-81A3-91EE47C56EAB}"/>
              </a:ext>
            </a:extLst>
          </p:cNvPr>
          <p:cNvCxnSpPr>
            <a:stCxn id="6" idx="4"/>
          </p:cNvCxnSpPr>
          <p:nvPr/>
        </p:nvCxnSpPr>
        <p:spPr>
          <a:xfrm flipH="1">
            <a:off x="1515291" y="3661955"/>
            <a:ext cx="1" cy="7401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F673F6BE-3DA0-4C04-BC59-8C044D015BAC}"/>
              </a:ext>
            </a:extLst>
          </p:cNvPr>
          <p:cNvSpPr txBox="1"/>
          <p:nvPr/>
        </p:nvSpPr>
        <p:spPr>
          <a:xfrm>
            <a:off x="193764" y="4402149"/>
            <a:ext cx="4073433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Unit is launched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5 out of 8 sessions are Blended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No asynchronous videos, just notes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No formal synchronous material, just working through tutorial questions from the notes (MATLAB based)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Classic closed-book paper exam and lab activities</a:t>
            </a: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9FB105A2-F7D8-4DB4-AA53-284F5C340E88}"/>
              </a:ext>
            </a:extLst>
          </p:cNvPr>
          <p:cNvSpPr/>
          <p:nvPr/>
        </p:nvSpPr>
        <p:spPr>
          <a:xfrm>
            <a:off x="3384249" y="3481955"/>
            <a:ext cx="180000" cy="18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05E881C9-5A1E-47BF-8005-26D184532FBD}"/>
              </a:ext>
            </a:extLst>
          </p:cNvPr>
          <p:cNvCxnSpPr>
            <a:cxnSpLocks/>
          </p:cNvCxnSpPr>
          <p:nvPr/>
        </p:nvCxnSpPr>
        <p:spPr>
          <a:xfrm flipH="1">
            <a:off x="3474248" y="2754005"/>
            <a:ext cx="1" cy="7401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959B10A8-5BD5-448D-A9BA-9CA668348848}"/>
              </a:ext>
            </a:extLst>
          </p:cNvPr>
          <p:cNvSpPr txBox="1"/>
          <p:nvPr/>
        </p:nvSpPr>
        <p:spPr>
          <a:xfrm>
            <a:off x="2956841" y="3706279"/>
            <a:ext cx="10450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2017/18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0A96B13-374F-4D48-8B32-82AC82409FB3}"/>
              </a:ext>
            </a:extLst>
          </p:cNvPr>
          <p:cNvSpPr txBox="1"/>
          <p:nvPr/>
        </p:nvSpPr>
        <p:spPr>
          <a:xfrm>
            <a:off x="1811545" y="1836948"/>
            <a:ext cx="407343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All sessions are Blended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Specific synchronous activities (MATLAB based)</a:t>
            </a: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47BB85FA-7CFD-4737-89EA-F5CDBA345FAE}"/>
              </a:ext>
            </a:extLst>
          </p:cNvPr>
          <p:cNvSpPr/>
          <p:nvPr/>
        </p:nvSpPr>
        <p:spPr>
          <a:xfrm>
            <a:off x="5343206" y="3481955"/>
            <a:ext cx="180000" cy="18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3F6E0C09-2BA9-44A7-91A6-6B10091A24B2}"/>
              </a:ext>
            </a:extLst>
          </p:cNvPr>
          <p:cNvSpPr txBox="1"/>
          <p:nvPr/>
        </p:nvSpPr>
        <p:spPr>
          <a:xfrm>
            <a:off x="4839951" y="3066183"/>
            <a:ext cx="10450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2018/19</a:t>
            </a: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C17E161A-C11E-42D2-BC42-9DC4756A5BE5}"/>
              </a:ext>
            </a:extLst>
          </p:cNvPr>
          <p:cNvSpPr/>
          <p:nvPr/>
        </p:nvSpPr>
        <p:spPr>
          <a:xfrm>
            <a:off x="7302163" y="3484835"/>
            <a:ext cx="180000" cy="18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B89C08E9-62B6-4B68-8201-23BD2DA4F84C}"/>
              </a:ext>
            </a:extLst>
          </p:cNvPr>
          <p:cNvSpPr txBox="1"/>
          <p:nvPr/>
        </p:nvSpPr>
        <p:spPr>
          <a:xfrm>
            <a:off x="6869648" y="3693152"/>
            <a:ext cx="10450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2019/20</a:t>
            </a: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FBBB7C87-2F6F-47B7-80F3-D1B3F9DE4580}"/>
              </a:ext>
            </a:extLst>
          </p:cNvPr>
          <p:cNvSpPr/>
          <p:nvPr/>
        </p:nvSpPr>
        <p:spPr>
          <a:xfrm>
            <a:off x="9261120" y="3486693"/>
            <a:ext cx="180000" cy="18000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7BD91C96-2B1E-4AA3-91BE-2ECE936FDDD6}"/>
              </a:ext>
            </a:extLst>
          </p:cNvPr>
          <p:cNvSpPr txBox="1"/>
          <p:nvPr/>
        </p:nvSpPr>
        <p:spPr>
          <a:xfrm>
            <a:off x="8918605" y="3044231"/>
            <a:ext cx="10450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2020/21</a:t>
            </a:r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07A1E4E6-24F7-4961-B368-ABFA889608FD}"/>
              </a:ext>
            </a:extLst>
          </p:cNvPr>
          <p:cNvSpPr/>
          <p:nvPr/>
        </p:nvSpPr>
        <p:spPr>
          <a:xfrm>
            <a:off x="11220079" y="3484835"/>
            <a:ext cx="180000" cy="18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2C274422-4707-4C52-A4C4-A8DD2802D47B}"/>
              </a:ext>
            </a:extLst>
          </p:cNvPr>
          <p:cNvSpPr txBox="1"/>
          <p:nvPr/>
        </p:nvSpPr>
        <p:spPr>
          <a:xfrm>
            <a:off x="10787558" y="3706279"/>
            <a:ext cx="10450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2021/22</a:t>
            </a:r>
          </a:p>
        </p:txBody>
      </p: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56B40060-6A27-455E-870B-287D7E7DEC54}"/>
              </a:ext>
            </a:extLst>
          </p:cNvPr>
          <p:cNvCxnSpPr/>
          <p:nvPr/>
        </p:nvCxnSpPr>
        <p:spPr>
          <a:xfrm flipH="1">
            <a:off x="5433204" y="3630051"/>
            <a:ext cx="1" cy="7401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BF753088-3991-44A1-A26B-378220B3A047}"/>
              </a:ext>
            </a:extLst>
          </p:cNvPr>
          <p:cNvCxnSpPr/>
          <p:nvPr/>
        </p:nvCxnSpPr>
        <p:spPr>
          <a:xfrm flipH="1">
            <a:off x="9351116" y="3661955"/>
            <a:ext cx="1" cy="740194"/>
          </a:xfrm>
          <a:prstGeom prst="lin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CE8A832E-643D-4EDD-ABE5-EF72B7DD7BC4}"/>
              </a:ext>
            </a:extLst>
          </p:cNvPr>
          <p:cNvCxnSpPr>
            <a:cxnSpLocks/>
          </p:cNvCxnSpPr>
          <p:nvPr/>
        </p:nvCxnSpPr>
        <p:spPr>
          <a:xfrm flipH="1">
            <a:off x="7401791" y="2761511"/>
            <a:ext cx="1" cy="7401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9E2F248D-FB1F-4B86-8C79-439EE44DBC56}"/>
              </a:ext>
            </a:extLst>
          </p:cNvPr>
          <p:cNvCxnSpPr>
            <a:cxnSpLocks/>
          </p:cNvCxnSpPr>
          <p:nvPr/>
        </p:nvCxnSpPr>
        <p:spPr>
          <a:xfrm flipH="1">
            <a:off x="11310071" y="2813919"/>
            <a:ext cx="1" cy="7401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>
            <a:extLst>
              <a:ext uri="{FF2B5EF4-FFF2-40B4-BE49-F238E27FC236}">
                <a16:creationId xmlns:a16="http://schemas.microsoft.com/office/drawing/2014/main" id="{D9E6110E-706C-4651-8D8A-44C084ED0FD1}"/>
              </a:ext>
            </a:extLst>
          </p:cNvPr>
          <p:cNvSpPr txBox="1"/>
          <p:nvPr/>
        </p:nvSpPr>
        <p:spPr>
          <a:xfrm>
            <a:off x="4059283" y="4385279"/>
            <a:ext cx="40734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Open-world, online exam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E198326B-88C0-4E16-AE1E-0F9537253D0D}"/>
              </a:ext>
            </a:extLst>
          </p:cNvPr>
          <p:cNvSpPr txBox="1"/>
          <p:nvPr/>
        </p:nvSpPr>
        <p:spPr>
          <a:xfrm>
            <a:off x="5812035" y="2082528"/>
            <a:ext cx="407343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Asynchronous videos for all sessions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CPD based coursework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3252F682-AED0-4F01-B6CF-3D171A4AB129}"/>
              </a:ext>
            </a:extLst>
          </p:cNvPr>
          <p:cNvSpPr txBox="1"/>
          <p:nvPr/>
        </p:nvSpPr>
        <p:spPr>
          <a:xfrm>
            <a:off x="7672251" y="4403356"/>
            <a:ext cx="372782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Year of Lockdown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Everything online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Open Zoom break-out rooms to replicate on-campus set-up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Video-based CPD coursework with transparent marking norms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7CFFFB20-2DAB-46C2-AB9D-7023F1608710}"/>
              </a:ext>
            </a:extLst>
          </p:cNvPr>
          <p:cNvSpPr txBox="1"/>
          <p:nvPr/>
        </p:nvSpPr>
        <p:spPr>
          <a:xfrm>
            <a:off x="10205247" y="2388743"/>
            <a:ext cx="22096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Use of MECD</a:t>
            </a:r>
          </a:p>
        </p:txBody>
      </p: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F814CFD1-7095-49D0-B041-C98FA10E7DD2}"/>
              </a:ext>
            </a:extLst>
          </p:cNvPr>
          <p:cNvCxnSpPr>
            <a:stCxn id="6" idx="2"/>
          </p:cNvCxnSpPr>
          <p:nvPr/>
        </p:nvCxnSpPr>
        <p:spPr>
          <a:xfrm flipH="1">
            <a:off x="462116" y="3571955"/>
            <a:ext cx="963176" cy="2880"/>
          </a:xfrm>
          <a:prstGeom prst="line">
            <a:avLst/>
          </a:prstGeom>
          <a:ln>
            <a:prstDash val="dash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41" name="Oval 40">
            <a:extLst>
              <a:ext uri="{FF2B5EF4-FFF2-40B4-BE49-F238E27FC236}">
                <a16:creationId xmlns:a16="http://schemas.microsoft.com/office/drawing/2014/main" id="{B45A7C6A-B232-492F-9194-10AB4AC10C34}"/>
              </a:ext>
            </a:extLst>
          </p:cNvPr>
          <p:cNvSpPr/>
          <p:nvPr/>
        </p:nvSpPr>
        <p:spPr>
          <a:xfrm>
            <a:off x="252966" y="3477157"/>
            <a:ext cx="180000" cy="18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8A1BDACD-4915-43A4-88DA-E01624571382}"/>
              </a:ext>
            </a:extLst>
          </p:cNvPr>
          <p:cNvSpPr txBox="1"/>
          <p:nvPr/>
        </p:nvSpPr>
        <p:spPr>
          <a:xfrm>
            <a:off x="-49964" y="3072403"/>
            <a:ext cx="10450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2014-16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0E7930CA-0257-45F5-92A8-F3A520E0C9FE}"/>
              </a:ext>
            </a:extLst>
          </p:cNvPr>
          <p:cNvSpPr txBox="1"/>
          <p:nvPr/>
        </p:nvSpPr>
        <p:spPr>
          <a:xfrm>
            <a:off x="93299" y="1550075"/>
            <a:ext cx="104503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Blended learning trials on legacy unit</a:t>
            </a:r>
          </a:p>
        </p:txBody>
      </p:sp>
    </p:spTree>
    <p:extLst>
      <p:ext uri="{BB962C8B-B14F-4D97-AF65-F5344CB8AC3E}">
        <p14:creationId xmlns:p14="http://schemas.microsoft.com/office/powerpoint/2010/main" val="38786925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3" grpId="0"/>
      <p:bldP spid="17" grpId="0" animBg="1"/>
      <p:bldP spid="18" grpId="0"/>
      <p:bldP spid="20" grpId="0" animBg="1"/>
      <p:bldP spid="21" grpId="0"/>
      <p:bldP spid="23" grpId="0" animBg="1"/>
      <p:bldP spid="24" grpId="0"/>
      <p:bldP spid="26" grpId="0" animBg="1"/>
      <p:bldP spid="27" grpId="0"/>
      <p:bldP spid="34" grpId="0"/>
      <p:bldP spid="35" grpId="0"/>
      <p:bldP spid="36" grpId="0"/>
      <p:bldP spid="3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Session Structure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691913"/>
            <a:ext cx="7048403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1800" b="1"/>
              <a:t>Asynchronous (lite): </a:t>
            </a:r>
            <a:r>
              <a:rPr lang="en-GB" sz="1800"/>
              <a:t>Student’s watch short videos (max 15 minutes total)</a:t>
            </a:r>
          </a:p>
          <a:p>
            <a:pPr marL="0" indent="0">
              <a:buNone/>
            </a:pPr>
            <a:r>
              <a:rPr lang="en-GB" sz="1800" b="1"/>
              <a:t>Synchronous Session Location: </a:t>
            </a:r>
            <a:r>
              <a:rPr lang="en-GB" sz="1800"/>
              <a:t>Dry Teaching Lab (MECD Eng B 2B.019)</a:t>
            </a:r>
            <a:endParaRPr lang="en-GB" sz="1800" b="1"/>
          </a:p>
          <a:p>
            <a:pPr marL="0" indent="0">
              <a:buNone/>
            </a:pPr>
            <a:r>
              <a:rPr lang="en-GB" sz="1800" b="1"/>
              <a:t>Synchronous Session Structure:</a:t>
            </a:r>
          </a:p>
          <a:p>
            <a:r>
              <a:rPr lang="en-GB" sz="1800"/>
              <a:t>0 – 5 mins: Welcome, introduction and announcements</a:t>
            </a:r>
          </a:p>
          <a:p>
            <a:r>
              <a:rPr lang="en-GB" sz="1800"/>
              <a:t>5 – 20 mins: Review of high-level concepts through live demos / videos</a:t>
            </a:r>
          </a:p>
          <a:p>
            <a:pPr lvl="1"/>
            <a:r>
              <a:rPr lang="en-GB" sz="1400"/>
              <a:t>No review of the asynchronous videos or notes</a:t>
            </a:r>
          </a:p>
          <a:p>
            <a:pPr lvl="1"/>
            <a:r>
              <a:rPr lang="en-GB" sz="1400"/>
              <a:t>Essentially showing the end point of the concepts and how they are used</a:t>
            </a:r>
          </a:p>
          <a:p>
            <a:r>
              <a:rPr lang="en-GB" sz="1800"/>
              <a:t>20 – 40 mins: Synchronous exercise 1</a:t>
            </a:r>
          </a:p>
          <a:p>
            <a:pPr lvl="1"/>
            <a:r>
              <a:rPr lang="en-GB" sz="1400"/>
              <a:t>Whilst these are being completed, wander around the lab answering questions /  having discussions with the students</a:t>
            </a:r>
          </a:p>
          <a:p>
            <a:r>
              <a:rPr lang="en-GB" sz="1800"/>
              <a:t>40 – 45 mins: Group discussion about exercise 1</a:t>
            </a:r>
          </a:p>
          <a:p>
            <a:pPr lvl="1"/>
            <a:r>
              <a:rPr lang="en-GB" sz="1400"/>
              <a:t>Show the results on screen and discuss any issues raised by students </a:t>
            </a:r>
          </a:p>
          <a:p>
            <a:r>
              <a:rPr lang="en-GB" sz="1800"/>
              <a:t>45 – 100 mins: repeat above for remaining synchronous exercises</a:t>
            </a:r>
            <a:endParaRPr lang="en-GB" sz="18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19154" y="365125"/>
            <a:ext cx="2971063" cy="3493827"/>
          </a:xfrm>
          <a:prstGeom prst="rect">
            <a:avLst/>
          </a:prstGeom>
        </p:spPr>
      </p:pic>
      <p:pic>
        <p:nvPicPr>
          <p:cNvPr id="2050" name="Picture 2" descr="Engineering Building B dry lab">
            <a:extLst>
              <a:ext uri="{FF2B5EF4-FFF2-40B4-BE49-F238E27FC236}">
                <a16:creationId xmlns:a16="http://schemas.microsoft.com/office/drawing/2014/main" id="{25179AA4-1666-4A90-AE0E-F3BE5767789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38805" y="4032967"/>
            <a:ext cx="4099847" cy="24599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608423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Student Feedback</a:t>
            </a:r>
          </a:p>
        </p:txBody>
      </p:sp>
      <p:sp>
        <p:nvSpPr>
          <p:cNvPr id="5" name="Rectangle 4"/>
          <p:cNvSpPr/>
          <p:nvPr/>
        </p:nvSpPr>
        <p:spPr>
          <a:xfrm>
            <a:off x="612058" y="1690688"/>
            <a:ext cx="10665542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/>
              <a:t>“I really enjoyed the more hands on approach and felt like it helped me understand the content a lot more than just reading it out of a book” (17/18)</a:t>
            </a:r>
          </a:p>
          <a:p>
            <a:endParaRPr lang="en-GB" dirty="0"/>
          </a:p>
          <a:p>
            <a:r>
              <a:rPr lang="en-GB" dirty="0"/>
              <a:t>“I should also mention the new method of teaching where every lecture was basically a lab session was great. Having one course taught like this and another course taught the traditional way in a lecture theatre kept the semester varied, and I wished more courses would do something similar” (17/18)</a:t>
            </a:r>
          </a:p>
          <a:p>
            <a:endParaRPr lang="en-GB" dirty="0"/>
          </a:p>
          <a:p>
            <a:r>
              <a:rPr lang="en-GB" dirty="0"/>
              <a:t>“Great content, concise video but not too short up to the point you can’t learn anything. You learn a lot from a short period of time and leaves room for you to explore more”</a:t>
            </a:r>
          </a:p>
          <a:p>
            <a:endParaRPr lang="en-GB" dirty="0"/>
          </a:p>
          <a:p>
            <a:r>
              <a:rPr lang="en-GB" dirty="0"/>
              <a:t>“Open, friendly, encouraging, easy to talk to and respectful of students and their welfare. Kept asynchronous videos short and succinct and synchronous sessions engaging. Really interesting</a:t>
            </a:r>
          </a:p>
          <a:p>
            <a:r>
              <a:rPr lang="en-GB" dirty="0"/>
              <a:t>material and made it relatable to what we know. Difficulty set at the right level and I always look forward to these lectures.” (20/21)</a:t>
            </a:r>
          </a:p>
          <a:p>
            <a:endParaRPr lang="en-GB" dirty="0"/>
          </a:p>
          <a:p>
            <a:pPr algn="l"/>
            <a:r>
              <a:rPr lang="en-GB" dirty="0"/>
              <a:t>“</a:t>
            </a:r>
            <a:r>
              <a:rPr lang="en-GB" sz="1800" i="0" u="none" strike="noStrike" baseline="0" dirty="0">
                <a:latin typeface="72-Regular"/>
              </a:rPr>
              <a:t>I don't mind blended learning as long as its done in a way that isn't just a repeat of the videos. I like how the mobile robots module is executed as it provides practice and interactivity without repeating the videos” (21/22)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422761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EBE774-E2A3-4AFD-9B44-DCD785CFD0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Format Analysis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6F9C86-E233-42F5-B1E3-7A890C3539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GB" b="1" dirty="0"/>
              <a:t>Strengths</a:t>
            </a:r>
          </a:p>
          <a:p>
            <a:r>
              <a:rPr lang="en-GB" dirty="0"/>
              <a:t>Students get to implement algorithms and concepts in a way they wouldn’t normally get to</a:t>
            </a:r>
          </a:p>
          <a:p>
            <a:r>
              <a:rPr lang="en-GB" dirty="0"/>
              <a:t>Synchronous sessions build towards the exam at the end which is online, open-world and more effectively tests their knowledge and understanding rather than rote learning</a:t>
            </a:r>
          </a:p>
          <a:p>
            <a:r>
              <a:rPr lang="en-GB" dirty="0"/>
              <a:t>Great way to get to know students</a:t>
            </a:r>
          </a:p>
          <a:p>
            <a:pPr marL="0" indent="0">
              <a:buNone/>
            </a:pPr>
            <a:endParaRPr lang="en-GB" b="1" dirty="0"/>
          </a:p>
          <a:p>
            <a:pPr marL="0" indent="0">
              <a:buNone/>
            </a:pPr>
            <a:r>
              <a:rPr lang="en-GB" b="1" dirty="0"/>
              <a:t>Weaknesses</a:t>
            </a:r>
          </a:p>
          <a:p>
            <a:r>
              <a:rPr lang="en-GB" dirty="0"/>
              <a:t>Requires use of computers to access specialist software</a:t>
            </a:r>
          </a:p>
          <a:p>
            <a:r>
              <a:rPr lang="en-GB" dirty="0"/>
              <a:t>Classic computer clusters are designed for 1 student per computer and make group work more challenging</a:t>
            </a:r>
          </a:p>
          <a:p>
            <a:pPr lvl="1"/>
            <a:r>
              <a:rPr lang="en-GB" dirty="0"/>
              <a:t>Bring Your Own Device (BYOD) would be good and allow use of large flat teaching spaces</a:t>
            </a:r>
          </a:p>
          <a:p>
            <a:pPr lvl="1"/>
            <a:r>
              <a:rPr lang="en-GB" dirty="0"/>
              <a:t>Issues with this around inclusivity</a:t>
            </a:r>
          </a:p>
          <a:p>
            <a:r>
              <a:rPr lang="en-GB" dirty="0"/>
              <a:t>Scalability is challenging with current infrastructure</a:t>
            </a:r>
          </a:p>
        </p:txBody>
      </p:sp>
    </p:spTree>
    <p:extLst>
      <p:ext uri="{BB962C8B-B14F-4D97-AF65-F5344CB8AC3E}">
        <p14:creationId xmlns:p14="http://schemas.microsoft.com/office/powerpoint/2010/main" val="32717684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5897AF-A8B2-43F1-AF4A-2588AA887C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Future Plans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921BC8-5C53-4356-966E-4A89B7B94A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At the moment synchronous activities are discrete</a:t>
            </a:r>
          </a:p>
          <a:p>
            <a:pPr lvl="1"/>
            <a:r>
              <a:rPr lang="en-GB" dirty="0"/>
              <a:t>They all use the same software, but they don’t build upon each other</a:t>
            </a:r>
          </a:p>
          <a:p>
            <a:pPr lvl="1"/>
            <a:endParaRPr lang="en-GB" dirty="0"/>
          </a:p>
          <a:p>
            <a:r>
              <a:rPr lang="en-GB" dirty="0"/>
              <a:t>2022/23 Plans</a:t>
            </a:r>
          </a:p>
          <a:p>
            <a:pPr lvl="1"/>
            <a:r>
              <a:rPr lang="en-GB" dirty="0"/>
              <a:t>Introduction of new simulation software and synchronous exercises that will build upon each other, linking the topics more closely</a:t>
            </a:r>
          </a:p>
          <a:p>
            <a:endParaRPr lang="en-GB" dirty="0"/>
          </a:p>
          <a:p>
            <a:r>
              <a:rPr lang="en-GB" dirty="0"/>
              <a:t>2023 and Beyond</a:t>
            </a:r>
          </a:p>
          <a:p>
            <a:pPr lvl="1"/>
            <a:r>
              <a:rPr lang="en-GB" dirty="0"/>
              <a:t>Continuous assessment through the synchronous sessions and a modified exam/coursework split (50/50?)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323805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12DD06-874E-49FF-AAB7-34610DC766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36530194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245</TotalTime>
  <Words>674</Words>
  <Application>Microsoft Office PowerPoint</Application>
  <PresentationFormat>Widescreen</PresentationFormat>
  <Paragraphs>86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72-Regular</vt:lpstr>
      <vt:lpstr>Arial</vt:lpstr>
      <vt:lpstr>Calibri</vt:lpstr>
      <vt:lpstr>Calibri Light</vt:lpstr>
      <vt:lpstr>Office Theme</vt:lpstr>
      <vt:lpstr>Synchronous computer-based tutorials EEEN30072 Mobile Robots &amp; Autonomous Systems (MRAS)</vt:lpstr>
      <vt:lpstr>Overview</vt:lpstr>
      <vt:lpstr>History</vt:lpstr>
      <vt:lpstr>Session Structure</vt:lpstr>
      <vt:lpstr>Student Feedback</vt:lpstr>
      <vt:lpstr>Format Analysis</vt:lpstr>
      <vt:lpstr>Future Plans</vt:lpstr>
      <vt:lpstr>Questions?</vt:lpstr>
    </vt:vector>
  </TitlesOfParts>
  <Company>University of Manchester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EEEN10034 Electronics Project</dc:title>
  <dc:creator>Simon Watson</dc:creator>
  <cp:lastModifiedBy>Anna Dean</cp:lastModifiedBy>
  <cp:revision>13</cp:revision>
  <dcterms:created xsi:type="dcterms:W3CDTF">2019-02-07T11:02:13Z</dcterms:created>
  <dcterms:modified xsi:type="dcterms:W3CDTF">2022-04-12T09:01:57Z</dcterms:modified>
</cp:coreProperties>
</file>